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48" r:id="rId2"/>
    <p:sldMasterId id="2147483649" r:id="rId3"/>
  </p:sldMasterIdLst>
  <p:notesMasterIdLst>
    <p:notesMasterId r:id="rId8"/>
  </p:notesMasterIdLst>
  <p:handoutMasterIdLst>
    <p:handoutMasterId r:id="rId9"/>
  </p:handoutMasterIdLst>
  <p:sldIdLst>
    <p:sldId id="258" r:id="rId4"/>
    <p:sldId id="296" r:id="rId5"/>
    <p:sldId id="297" r:id="rId6"/>
    <p:sldId id="259" r:id="rId7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4B4E6"/>
    <a:srgbClr val="006491"/>
    <a:srgbClr val="6B6B6B"/>
    <a:srgbClr val="000000"/>
    <a:srgbClr val="AA7100"/>
    <a:srgbClr val="005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93155"/>
  </p:normalViewPr>
  <p:slideViewPr>
    <p:cSldViewPr>
      <p:cViewPr varScale="1">
        <p:scale>
          <a:sx n="69" d="100"/>
          <a:sy n="69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48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6CD69-F708-6840-939A-7019D1D21B29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9976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7BF7BC-8F6B-C94E-A9E2-2E80BB0F2B4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9745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49B3753B-E4B5-6A4B-A89E-B774D67C59E3}" type="slidenum">
              <a:rPr lang="fr-FR" altLang="en-US" sz="1200"/>
              <a:pPr/>
              <a:t>1</a:t>
            </a:fld>
            <a:endParaRPr lang="fr-FR" alt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ea typeface="Arial Unicode MS" charset="0"/>
                <a:cs typeface="Arial Unicode MS" charset="0"/>
              </a:rPr>
              <a:t>Introduction: explain that what we do – in a nutshell – is to help ambitious SMEs innovate and grow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210780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05299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Arial Unicode MS" charset="0"/>
              <a:cs typeface="Arial Unicode MS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F53FF2C7-85C2-504C-A552-69A4BBD30217}" type="slidenum">
              <a:rPr lang="fr-FR" altLang="en-US" sz="1200"/>
              <a:pPr/>
              <a:t>4</a:t>
            </a:fld>
            <a:endParaRPr lang="fr-FR" altLang="en-US" sz="1200"/>
          </a:p>
        </p:txBody>
      </p:sp>
    </p:spTree>
    <p:extLst>
      <p:ext uri="{BB962C8B-B14F-4D97-AF65-F5344CB8AC3E}">
        <p14:creationId xmlns:p14="http://schemas.microsoft.com/office/powerpoint/2010/main" val="182466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04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48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  <p:extLst>
      <p:ext uri="{BB962C8B-B14F-4D97-AF65-F5344CB8AC3E}">
        <p14:creationId xmlns:p14="http://schemas.microsoft.com/office/powerpoint/2010/main" val="210932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  <p:extLst>
      <p:ext uri="{BB962C8B-B14F-4D97-AF65-F5344CB8AC3E}">
        <p14:creationId xmlns:p14="http://schemas.microsoft.com/office/powerpoint/2010/main" val="71052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98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 userDrawn="1"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46" r:id="rId2"/>
    <p:sldLayoutId id="214748414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835457" y="4190378"/>
            <a:ext cx="360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fr-FR" altLang="en-US" sz="2800" smtClean="0">
                <a:solidFill>
                  <a:srgbClr val="006491"/>
                </a:solidFill>
                <a:latin typeface="Blogger Sans" charset="0"/>
              </a:rPr>
              <a:t>WG </a:t>
            </a:r>
            <a:r>
              <a:rPr lang="fr-FR" altLang="en-US" sz="2800" smtClean="0">
                <a:solidFill>
                  <a:srgbClr val="006491"/>
                </a:solidFill>
                <a:latin typeface="Blogger Sans" charset="0"/>
              </a:rPr>
              <a:t>Clusters</a:t>
            </a:r>
            <a:endParaRPr lang="fr-FR" altLang="en-US" sz="2800" dirty="0">
              <a:solidFill>
                <a:srgbClr val="006491"/>
              </a:solidFill>
              <a:latin typeface="Blogger Sans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731" y="4154531"/>
            <a:ext cx="1426725" cy="14686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027300"/>
            <a:ext cx="3829624" cy="37142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49"/>
            <a:ext cx="9144000" cy="25520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50" y="6126529"/>
            <a:ext cx="1455386" cy="496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20725" y="1773238"/>
            <a:ext cx="7772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fr-FR" altLang="en-US" b="0" kern="0" dirty="0" smtClean="0">
                <a:latin typeface="Blogger Sans" charset="0"/>
                <a:ea typeface="Blogger Sans" charset="0"/>
                <a:cs typeface="Blogger Sans" charset="0"/>
              </a:rPr>
              <a:t>Background</a:t>
            </a:r>
            <a:endParaRPr lang="fr-FR" altLang="en-US" b="0" kern="0" dirty="0">
              <a:solidFill>
                <a:srgbClr val="64B4E6"/>
              </a:solidFill>
              <a:latin typeface="Blogger Sans" charset="0"/>
              <a:ea typeface="Blogger Sans" charset="0"/>
              <a:cs typeface="Blogger Sans" charset="0"/>
            </a:endParaRPr>
          </a:p>
        </p:txBody>
      </p:sp>
      <p:graphicFrame>
        <p:nvGraphicFramePr>
          <p:cNvPr id="4" name="Group 21"/>
          <p:cNvGraphicFramePr>
            <a:graphicFrameLocks noGrp="1"/>
          </p:cNvGraphicFramePr>
          <p:nvPr/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Title</a:t>
                      </a:r>
                      <a:r>
                        <a:rPr kumimoji="0" lang="fr-F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of the </a:t>
                      </a:r>
                      <a:r>
                        <a:rPr kumimoji="0" lang="fr-F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presentation</a:t>
                      </a:r>
                      <a:r>
                        <a:rPr kumimoji="0" lang="fr-F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| Date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2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4455" y="3645024"/>
            <a:ext cx="7658670" cy="172819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4B4E6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4B4E6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400" dirty="0"/>
              <a:t>Clusters as port of entry towards SMEs</a:t>
            </a:r>
          </a:p>
          <a:p>
            <a:pPr>
              <a:defRPr/>
            </a:pPr>
            <a:r>
              <a:rPr lang="en-GB" sz="2400" dirty="0"/>
              <a:t>Horizontal vs. vertical approach (relation to the Sector Groups)</a:t>
            </a:r>
          </a:p>
          <a:p>
            <a:pPr>
              <a:defRPr/>
            </a:pPr>
            <a:r>
              <a:rPr lang="en-GB" sz="2400" dirty="0"/>
              <a:t>Positioning EEN against other European initiatives regarding clusters (ECCP). </a:t>
            </a:r>
            <a:endParaRPr lang="ro-RO" sz="2400" dirty="0"/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FontTx/>
              <a:buNone/>
              <a:defRPr/>
            </a:pPr>
            <a:endParaRPr lang="en-US" altLang="en-US" sz="1400" kern="0" dirty="0" smtClean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50" y="6126529"/>
            <a:ext cx="1455386" cy="49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8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20725" y="1773238"/>
            <a:ext cx="7772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fr-FR" altLang="en-US" b="0" kern="0" dirty="0" smtClean="0">
                <a:latin typeface="Blogger Sans" charset="0"/>
                <a:ea typeface="Blogger Sans" charset="0"/>
                <a:cs typeface="Blogger Sans" charset="0"/>
              </a:rPr>
              <a:t>To come…</a:t>
            </a:r>
            <a:endParaRPr lang="fr-FR" altLang="en-US" b="0" kern="0" dirty="0">
              <a:solidFill>
                <a:srgbClr val="64B4E6"/>
              </a:solidFill>
              <a:latin typeface="Blogger Sans" charset="0"/>
              <a:ea typeface="Blogger Sans" charset="0"/>
              <a:cs typeface="Blogger Sans" charset="0"/>
            </a:endParaRPr>
          </a:p>
        </p:txBody>
      </p:sp>
      <p:graphicFrame>
        <p:nvGraphicFramePr>
          <p:cNvPr id="4" name="Group 21"/>
          <p:cNvGraphicFramePr>
            <a:graphicFrameLocks noGrp="1"/>
          </p:cNvGraphicFramePr>
          <p:nvPr/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Title</a:t>
                      </a:r>
                      <a:r>
                        <a:rPr kumimoji="0" lang="fr-F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of the </a:t>
                      </a:r>
                      <a:r>
                        <a:rPr kumimoji="0" lang="fr-F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presentation</a:t>
                      </a:r>
                      <a:r>
                        <a:rPr kumimoji="0" lang="fr-F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| Date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3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4455" y="2780928"/>
            <a:ext cx="7658670" cy="172819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4B4E6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4B4E6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a-DK" sz="2000" b="1" dirty="0"/>
              <a:t>Cluster Mapping</a:t>
            </a:r>
            <a:r>
              <a:rPr lang="da-DK" sz="20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da-DK" sz="2000" dirty="0"/>
              <a:t>	in view of jointly participation to project</a:t>
            </a:r>
            <a:endParaRPr lang="en-US" sz="2000" dirty="0"/>
          </a:p>
          <a:p>
            <a:pPr>
              <a:defRPr/>
            </a:pPr>
            <a:r>
              <a:rPr lang="da-DK" sz="2000" b="1" dirty="0"/>
              <a:t>Best Practise</a:t>
            </a:r>
            <a:r>
              <a:rPr lang="da-DK" sz="2000" dirty="0"/>
              <a:t> </a:t>
            </a:r>
          </a:p>
          <a:p>
            <a:pPr marL="457200" lvl="1" indent="0">
              <a:buNone/>
              <a:defRPr/>
            </a:pPr>
            <a:r>
              <a:rPr lang="da-DK" sz="1600" dirty="0"/>
              <a:t>	know how transfer. Catalogue</a:t>
            </a:r>
            <a:endParaRPr lang="en-US" sz="1600" dirty="0"/>
          </a:p>
          <a:p>
            <a:pPr>
              <a:defRPr/>
            </a:pPr>
            <a:r>
              <a:rPr lang="da-DK" sz="2000" b="1" dirty="0"/>
              <a:t>Updating the Guide </a:t>
            </a:r>
          </a:p>
          <a:p>
            <a:pPr marL="0" indent="0">
              <a:buFontTx/>
              <a:buNone/>
              <a:defRPr/>
            </a:pPr>
            <a:r>
              <a:rPr lang="da-DK" sz="2000" b="1" dirty="0"/>
              <a:t>	</a:t>
            </a:r>
            <a:r>
              <a:rPr lang="da-DK" sz="2000" dirty="0"/>
              <a:t> how to deal with cluster</a:t>
            </a:r>
            <a:endParaRPr lang="en-US" sz="2000" dirty="0"/>
          </a:p>
          <a:p>
            <a:pPr>
              <a:defRPr/>
            </a:pPr>
            <a:r>
              <a:rPr lang="da-DK" sz="2000" b="1" dirty="0"/>
              <a:t>Communication</a:t>
            </a:r>
          </a:p>
          <a:p>
            <a:pPr lvl="1">
              <a:defRPr/>
            </a:pPr>
            <a:r>
              <a:rPr lang="da-DK" sz="1600" dirty="0"/>
              <a:t>Think smart, communicate smart. Newsletter 4 times a year</a:t>
            </a:r>
            <a:r>
              <a:rPr lang="en-GB" sz="2400" dirty="0" smtClean="0"/>
              <a:t>. </a:t>
            </a:r>
            <a:endParaRPr lang="ro-RO" sz="2400" dirty="0"/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None/>
              <a:defRPr/>
            </a:pPr>
            <a:endParaRPr lang="en-US" altLang="en-US" sz="1400" kern="0" dirty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  <a:p>
            <a:pPr marL="0" indent="0">
              <a:buFontTx/>
              <a:buNone/>
              <a:defRPr/>
            </a:pPr>
            <a:endParaRPr lang="en-US" altLang="en-US" sz="1400" kern="0" dirty="0" smtClean="0">
              <a:solidFill>
                <a:srgbClr val="006491"/>
              </a:solidFill>
              <a:latin typeface="Myriad Pro Light" charset="0"/>
              <a:ea typeface="Myriad Pro" charset="0"/>
              <a:cs typeface="Myriad Pro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50" y="6126529"/>
            <a:ext cx="1455386" cy="49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0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684213" y="1412875"/>
            <a:ext cx="33448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GB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Daniel Cosnita</a:t>
            </a:r>
          </a:p>
          <a:p>
            <a:r>
              <a:rPr lang="en-GB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dc@inpulse.ro</a:t>
            </a:r>
            <a:endParaRPr lang="en-US" altLang="en-US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4213" y="557213"/>
            <a:ext cx="7772400" cy="554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fr-FR" altLang="en-US" b="0" kern="0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Thank</a:t>
            </a: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fr-FR" altLang="en-US" b="0" kern="0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you</a:t>
            </a:r>
            <a:endParaRPr lang="fr-FR" altLang="en-US" b="0" kern="0" dirty="0" smtClean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72707" name="Rectangle 1"/>
          <p:cNvSpPr>
            <a:spLocks noChangeArrowheads="1"/>
          </p:cNvSpPr>
          <p:nvPr/>
        </p:nvSpPr>
        <p:spPr bwMode="auto">
          <a:xfrm>
            <a:off x="4756150" y="2627313"/>
            <a:ext cx="3344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>
                <a:solidFill>
                  <a:srgbClr val="006491"/>
                </a:solidFill>
              </a:rPr>
              <a:t>Follow us 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50" y="6126529"/>
            <a:ext cx="1455386" cy="496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5790E42D-15F9-EA4D-80DA-10B6C0AE3DEA}"/>
    </a:ext>
  </a:extLst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AC2C1918-5133-574E-B0B3-859EC5CE1B74}"/>
    </a:ext>
  </a:extLst>
</a:theme>
</file>

<file path=ppt/theme/theme3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A77D1274-C1D9-C84F-A7C0-9CA40043D0C3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EASME_Powerpoint template</Template>
  <TotalTime>7</TotalTime>
  <Words>88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 Unicode MS</vt:lpstr>
      <vt:lpstr>ＭＳ Ｐゴシック</vt:lpstr>
      <vt:lpstr>Arial</vt:lpstr>
      <vt:lpstr>Blogger Sans</vt:lpstr>
      <vt:lpstr>Myriad Pro</vt:lpstr>
      <vt:lpstr>Myriad Pro Light</vt:lpstr>
      <vt:lpstr>MyriadPro-Regular</vt:lpstr>
      <vt:lpstr>Times</vt:lpstr>
      <vt:lpstr>Wingdings</vt:lpstr>
      <vt:lpstr>1_Custom Design</vt:lpstr>
      <vt:lpstr>Nouvelle présentation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DANIEL COSNITA</cp:lastModifiedBy>
  <cp:revision>5</cp:revision>
  <cp:lastPrinted>2016-02-22T15:26:33Z</cp:lastPrinted>
  <dcterms:created xsi:type="dcterms:W3CDTF">2016-05-26T12:13:46Z</dcterms:created>
  <dcterms:modified xsi:type="dcterms:W3CDTF">2017-07-21T10:52:37Z</dcterms:modified>
</cp:coreProperties>
</file>